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4610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830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5715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300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8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3529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1916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819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55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242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839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F04AC-7DC9-451B-89D3-7A8EE5E8C926}" type="datetimeFigureOut">
              <a:rPr lang="en-NZ" smtClean="0"/>
              <a:t>2/05/2023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F40D8-5E7B-4E8B-9E53-3DE6C8A5F42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813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025" y="165177"/>
            <a:ext cx="8924925" cy="6572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2168" y="3955183"/>
            <a:ext cx="1155081" cy="1163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64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Ministry of Foreign Affairs and Trade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PRAKASH, Sanjay (AKL)</dc:creator>
  <cp:lastModifiedBy>PRAKASH, Sanjay (AKL)</cp:lastModifiedBy>
  <cp:revision>1</cp:revision>
  <dcterms:created xsi:type="dcterms:W3CDTF">2023-05-01T21:37:30Z</dcterms:created>
  <dcterms:modified xsi:type="dcterms:W3CDTF">2023-05-01T21:40:35Z</dcterms:modified>
</cp:coreProperties>
</file>